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66" r:id="rId6"/>
    <p:sldId id="275" r:id="rId7"/>
    <p:sldId id="274" r:id="rId8"/>
  </p:sldIdLst>
  <p:sldSz cx="9144000" cy="6858000" type="screen4x3"/>
  <p:notesSz cx="6805613" cy="9944100"/>
  <p:custDataLst>
    <p:tags r:id="rId11"/>
  </p:custDataLst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351"/>
    <a:srgbClr val="3E7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6856" autoAdjust="0"/>
  </p:normalViewPr>
  <p:slideViewPr>
    <p:cSldViewPr snapToGrid="0" snapToObjects="1">
      <p:cViewPr varScale="1">
        <p:scale>
          <a:sx n="73" d="100"/>
          <a:sy n="73" d="100"/>
        </p:scale>
        <p:origin x="16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F6E73-A610-473F-8D5D-6B84EC884A7C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B5E26-A4CA-4A1B-8E36-6530285876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9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5B2CE-D9C2-4E82-A689-95C1A10B1E08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12DED-32C5-4B6F-A3AA-EB5ED4F5E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42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12DED-32C5-4B6F-A3AA-EB5ED4F5E7F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751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12DED-32C5-4B6F-A3AA-EB5ED4F5E7F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64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44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38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81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47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25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4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08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34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42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23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77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761E2-477A-BD44-BEEA-C94E516079E9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7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8942"/>
            <a:ext cx="8229600" cy="1143000"/>
          </a:xfrm>
        </p:spPr>
        <p:txBody>
          <a:bodyPr/>
          <a:lstStyle/>
          <a:p>
            <a:r>
              <a:rPr lang="nl-NL" dirty="0"/>
              <a:t>Kwadrant </a:t>
            </a:r>
            <a:r>
              <a:rPr lang="nl-NL" dirty="0" err="1"/>
              <a:t>Profielvak</a:t>
            </a:r>
            <a:endParaRPr lang="nl-NL" dirty="0"/>
          </a:p>
        </p:txBody>
      </p:sp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0" y="0"/>
            <a:ext cx="9180000" cy="6885000"/>
            <a:chOff x="0" y="0"/>
            <a:chExt cx="9180000" cy="6885000"/>
          </a:xfrm>
        </p:grpSpPr>
        <p:pic>
          <p:nvPicPr>
            <p:cNvPr id="4" name="Afbeelding 3" descr="CC-PPT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80000" cy="6885000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8300" y="914571"/>
              <a:ext cx="3447401" cy="2585551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8299" y="3582010"/>
              <a:ext cx="3447402" cy="2585552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1094153" y="1532679"/>
            <a:ext cx="1555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Tussen productie en verkoop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1064540" y="3969418"/>
            <a:ext cx="1555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Vergroening</a:t>
            </a:r>
            <a:r>
              <a:rPr lang="en-US" dirty="0" smtClean="0"/>
              <a:t> </a:t>
            </a:r>
            <a:r>
              <a:rPr lang="en-US" dirty="0" err="1" smtClean="0"/>
              <a:t>stedelijke</a:t>
            </a:r>
            <a:r>
              <a:rPr lang="en-US" dirty="0" smtClean="0"/>
              <a:t> </a:t>
            </a:r>
            <a:r>
              <a:rPr lang="en-US" dirty="0" err="1" smtClean="0"/>
              <a:t>omgeving</a:t>
            </a:r>
            <a:endParaRPr lang="nl-NL" dirty="0"/>
          </a:p>
        </p:txBody>
      </p:sp>
      <p:cxnSp>
        <p:nvCxnSpPr>
          <p:cNvPr id="42" name="Rechte verbindingslijn met pijl 41"/>
          <p:cNvCxnSpPr/>
          <p:nvPr/>
        </p:nvCxnSpPr>
        <p:spPr>
          <a:xfrm>
            <a:off x="1094153" y="2537598"/>
            <a:ext cx="1526232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>
            <a:off x="1094153" y="5037413"/>
            <a:ext cx="1526232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7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000"/>
            <a:ext cx="9180000" cy="688500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464155" y="1790457"/>
            <a:ext cx="2034174" cy="2034174"/>
            <a:chOff x="1001469" y="551118"/>
            <a:chExt cx="2034174" cy="2034174"/>
          </a:xfrm>
        </p:grpSpPr>
        <p:sp>
          <p:nvSpPr>
            <p:cNvPr id="6" name="Afgeronde rechthoek 5"/>
            <p:cNvSpPr/>
            <p:nvPr/>
          </p:nvSpPr>
          <p:spPr>
            <a:xfrm>
              <a:off x="1001469" y="551118"/>
              <a:ext cx="2034174" cy="2034174"/>
            </a:xfrm>
            <a:prstGeom prst="roundRect">
              <a:avLst/>
            </a:prstGeom>
            <a:solidFill>
              <a:srgbClr val="3E7232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Afgeronde rechthoek 4"/>
            <p:cNvSpPr txBox="1"/>
            <p:nvPr/>
          </p:nvSpPr>
          <p:spPr>
            <a:xfrm>
              <a:off x="1100769" y="650418"/>
              <a:ext cx="1835574" cy="1835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Profiel</a:t>
              </a:r>
              <a:r>
                <a:rPr lang="en-US" sz="2200" kern="1200" dirty="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 module 2</a:t>
              </a:r>
              <a:r>
                <a:rPr lang="en-US" sz="2200" kern="1200" dirty="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. </a:t>
              </a: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Tussen</a:t>
              </a:r>
              <a:r>
                <a:rPr lang="en-US" sz="2200" kern="1200" dirty="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productie</a:t>
              </a:r>
              <a:r>
                <a:rPr lang="en-US" sz="2200" kern="1200" dirty="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 en </a:t>
              </a:r>
              <a:r>
                <a:rPr lang="en-US" sz="2200" kern="1200" dirty="0" err="1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verkoop</a:t>
              </a:r>
              <a:endParaRPr lang="nl-NL" sz="2200" kern="1200" dirty="0">
                <a:solidFill>
                  <a:sysClr val="window" lastClr="FFFFFF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kstvak 2"/>
          <p:cNvSpPr txBox="1">
            <a:spLocks noChangeArrowheads="1"/>
          </p:cNvSpPr>
          <p:nvPr/>
        </p:nvSpPr>
        <p:spPr bwMode="auto">
          <a:xfrm>
            <a:off x="629013" y="1142518"/>
            <a:ext cx="1704459" cy="45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 3</a:t>
            </a:r>
            <a:endParaRPr lang="nl-NL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vak 2"/>
          <p:cNvSpPr txBox="1">
            <a:spLocks noChangeArrowheads="1"/>
          </p:cNvSpPr>
          <p:nvPr/>
        </p:nvSpPr>
        <p:spPr bwMode="auto">
          <a:xfrm>
            <a:off x="6197058" y="1190609"/>
            <a:ext cx="1704459" cy="45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 4</a:t>
            </a:r>
            <a:endParaRPr lang="nl-NL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464155" y="4014888"/>
            <a:ext cx="2034174" cy="2034174"/>
            <a:chOff x="1001469" y="3051260"/>
            <a:chExt cx="2034174" cy="2034174"/>
          </a:xfrm>
        </p:grpSpPr>
        <p:sp>
          <p:nvSpPr>
            <p:cNvPr id="11" name="Afgeronde rechthoek 10"/>
            <p:cNvSpPr/>
            <p:nvPr/>
          </p:nvSpPr>
          <p:spPr>
            <a:xfrm>
              <a:off x="1001469" y="3051260"/>
              <a:ext cx="2034174" cy="2034174"/>
            </a:xfrm>
            <a:prstGeom prst="roundRect">
              <a:avLst/>
            </a:prstGeom>
            <a:solidFill>
              <a:srgbClr val="64B35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-230848"/>
                <a:satOff val="15390"/>
                <a:lumOff val="2009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Afgeronde rechthoek 4"/>
            <p:cNvSpPr txBox="1"/>
            <p:nvPr/>
          </p:nvSpPr>
          <p:spPr>
            <a:xfrm>
              <a:off x="1100769" y="3150560"/>
              <a:ext cx="1835574" cy="18355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200" kern="1200" smtClean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Profiel module 3</a:t>
              </a:r>
              <a:r>
                <a:rPr lang="nl-NL" sz="2200" kern="1200" dirty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. Verstedelijking groene omgeving</a:t>
              </a:r>
              <a:endParaRPr lang="nl-NL" sz="2200" kern="1200" dirty="0"/>
            </a:p>
          </p:txBody>
        </p:sp>
      </p:grpSp>
      <p:cxnSp>
        <p:nvCxnSpPr>
          <p:cNvPr id="13" name="Rechte verbindingslijn met pijl 12"/>
          <p:cNvCxnSpPr/>
          <p:nvPr/>
        </p:nvCxnSpPr>
        <p:spPr>
          <a:xfrm>
            <a:off x="2781216" y="2725279"/>
            <a:ext cx="1502352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2781216" y="5026915"/>
            <a:ext cx="1502352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5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902140"/>
              </p:ext>
            </p:extLst>
          </p:nvPr>
        </p:nvGraphicFramePr>
        <p:xfrm>
          <a:off x="5205178" y="1889757"/>
          <a:ext cx="3688218" cy="4119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8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Keuzevakken</a:t>
                      </a:r>
                      <a:endParaRPr lang="nl-NL" dirty="0"/>
                    </a:p>
                  </a:txBody>
                  <a:tcPr>
                    <a:solidFill>
                      <a:srgbClr val="3E7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Bloemwerk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Groene vormgeving en styling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Groene zorg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dirty="0" err="1"/>
                        <a:t>Voeding</a:t>
                      </a:r>
                      <a:r>
                        <a:rPr lang="en-US" dirty="0"/>
                        <a:t>: hoe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maak</a:t>
                      </a:r>
                      <a:r>
                        <a:rPr lang="en-US" baseline="0" dirty="0"/>
                        <a:t> je het?</a:t>
                      </a:r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Het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</a:t>
                      </a:r>
                      <a:r>
                        <a:rPr lang="en-US" dirty="0" err="1" smtClean="0"/>
                        <a:t>ouden</a:t>
                      </a:r>
                      <a:r>
                        <a:rPr lang="en-US" dirty="0" smtClean="0"/>
                        <a:t> van </a:t>
                      </a:r>
                      <a:r>
                        <a:rPr lang="en-US" dirty="0" err="1" smtClean="0"/>
                        <a:t>dieren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err="1"/>
                        <a:t>Werk</a:t>
                      </a:r>
                      <a:r>
                        <a:rPr lang="en-US" dirty="0"/>
                        <a:t> in </a:t>
                      </a:r>
                      <a:r>
                        <a:rPr lang="en-US" dirty="0" err="1"/>
                        <a:t>tuin</a:t>
                      </a:r>
                      <a:r>
                        <a:rPr lang="en-US" dirty="0"/>
                        <a:t> en </a:t>
                      </a:r>
                      <a:r>
                        <a:rPr lang="en-US" dirty="0" err="1"/>
                        <a:t>landschap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err="1" smtClean="0"/>
                        <a:t>Groene</a:t>
                      </a:r>
                      <a:r>
                        <a:rPr lang="en-US" dirty="0" smtClean="0"/>
                        <a:t> marketing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Groen </a:t>
                      </a:r>
                      <a:r>
                        <a:rPr lang="en-US" dirty="0" err="1" smtClean="0"/>
                        <a:t>ondernemen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itel 1"/>
          <p:cNvSpPr txBox="1">
            <a:spLocks/>
          </p:cNvSpPr>
          <p:nvPr/>
        </p:nvSpPr>
        <p:spPr>
          <a:xfrm>
            <a:off x="35718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Profiel</a:t>
            </a:r>
            <a:r>
              <a:rPr lang="en-US" dirty="0" smtClean="0"/>
              <a:t> </a:t>
            </a:r>
            <a:r>
              <a:rPr lang="en-US" dirty="0" err="1" smtClean="0"/>
              <a:t>groenGL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32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2895" y="1468210"/>
            <a:ext cx="7127095" cy="2814424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61962" y="892656"/>
            <a:ext cx="5243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Eindcijfer</a:t>
            </a:r>
            <a:endParaRPr lang="nl-NL" sz="3200" dirty="0"/>
          </a:p>
        </p:txBody>
      </p:sp>
      <p:sp>
        <p:nvSpPr>
          <p:cNvPr id="3" name="Tekstvak 2"/>
          <p:cNvSpPr txBox="1"/>
          <p:nvPr/>
        </p:nvSpPr>
        <p:spPr>
          <a:xfrm>
            <a:off x="461963" y="4282633"/>
            <a:ext cx="81380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SE = </a:t>
            </a:r>
            <a:r>
              <a:rPr lang="nl-NL" dirty="0" err="1" smtClean="0"/>
              <a:t>SchoolExamen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CSPE= Centraal Schriftelijk Praktisch Examen</a:t>
            </a:r>
          </a:p>
          <a:p>
            <a:endParaRPr lang="nl-NL" dirty="0"/>
          </a:p>
          <a:p>
            <a:r>
              <a:rPr lang="nl-NL" dirty="0" smtClean="0"/>
              <a:t>Het CSPE cijfer telt mee voor de 5,5 norm!!</a:t>
            </a:r>
          </a:p>
          <a:p>
            <a:endParaRPr lang="nl-NL" dirty="0"/>
          </a:p>
          <a:p>
            <a:r>
              <a:rPr lang="nl-NL" dirty="0">
                <a:solidFill>
                  <a:srgbClr val="58585B"/>
                </a:solidFill>
              </a:rPr>
              <a:t>Voor elk beroepsgericht keuzevak moet ten minste een afgerond 4 behaald worden. </a:t>
            </a:r>
            <a:endParaRPr lang="nl-NL" dirty="0"/>
          </a:p>
          <a:p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375224"/>
              </p:ext>
            </p:extLst>
          </p:nvPr>
        </p:nvGraphicFramePr>
        <p:xfrm>
          <a:off x="461963" y="1502802"/>
          <a:ext cx="1010932" cy="266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932">
                  <a:extLst>
                    <a:ext uri="{9D8B030D-6E8A-4147-A177-3AD203B41FA5}">
                      <a16:colId xmlns:a16="http://schemas.microsoft.com/office/drawing/2014/main" val="1457095716"/>
                    </a:ext>
                  </a:extLst>
                </a:gridCol>
              </a:tblGrid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Klas 3</a:t>
                      </a:r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47474"/>
                  </a:ext>
                </a:extLst>
              </a:tr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Klas 4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197362"/>
                  </a:ext>
                </a:extLst>
              </a:tr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Klas 4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95630"/>
                  </a:ext>
                </a:extLst>
              </a:tr>
              <a:tr h="667451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Klas 4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080594"/>
                  </a:ext>
                </a:extLst>
              </a:tr>
            </a:tbl>
          </a:graphicData>
        </a:graphic>
      </p:graphicFrame>
      <p:sp>
        <p:nvSpPr>
          <p:cNvPr id="15" name="Vijfhoek 14"/>
          <p:cNvSpPr/>
          <p:nvPr/>
        </p:nvSpPr>
        <p:spPr>
          <a:xfrm>
            <a:off x="1546039" y="2197557"/>
            <a:ext cx="2910347" cy="628272"/>
          </a:xfrm>
          <a:prstGeom prst="homePlate">
            <a:avLst>
              <a:gd name="adj" fmla="val 116745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 smtClean="0"/>
              <a:t>CSPE</a:t>
            </a:r>
          </a:p>
          <a:p>
            <a:pPr algn="ctr"/>
            <a:r>
              <a:rPr lang="nl-NL" sz="2000" b="1" dirty="0" smtClean="0"/>
              <a:t>PROFIEL GROEN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8849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1d37bf6b961847a8a7f6ac9a96e5354bb6e15"/>
</p:tagLst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6c43a70-e525-4033-a4f3-b809c71710e3">
      <UserInfo>
        <DisplayName/>
        <AccountId xsi:nil="true"/>
        <AccountType/>
      </UserInfo>
    </SharedWithUsers>
    <_dlc_DocId xmlns="b6c43a70-e525-4033-a4f3-b809c71710e3">H7CVNQAUUZ3W-1444270466-2405</_dlc_DocId>
    <_dlc_DocIdUrl xmlns="b6c43a70-e525-4033-a4f3-b809c71710e3">
      <Url>https://liveadminclusius.sharepoint.com/sites/castricum-vmbo-profielgroen/_layouts/15/DocIdRedir.aspx?ID=H7CVNQAUUZ3W-1444270466-2405</Url>
      <Description>H7CVNQAUUZ3W-1444270466-2405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0EC80477F2234FAFEE6CD8D89445F6" ma:contentTypeVersion="2" ma:contentTypeDescription="Een nieuw document maken." ma:contentTypeScope="" ma:versionID="042a5586447d8f623b2b44cfc98d989d">
  <xsd:schema xmlns:xsd="http://www.w3.org/2001/XMLSchema" xmlns:xs="http://www.w3.org/2001/XMLSchema" xmlns:p="http://schemas.microsoft.com/office/2006/metadata/properties" xmlns:ns2="b6c43a70-e525-4033-a4f3-b809c71710e3" targetNamespace="http://schemas.microsoft.com/office/2006/metadata/properties" ma:root="true" ma:fieldsID="0117b64cc6faaeca0453658ade38650c" ns2:_="">
    <xsd:import namespace="b6c43a70-e525-4033-a4f3-b809c71710e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43a70-e525-4033-a4f3-b809c71710e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D1A89C-FAA3-48C1-93BB-800D5A4BFE8B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b6c43a70-e525-4033-a4f3-b809c71710e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231C3BE-4704-48BC-ABA5-27AC5DA20B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5799E-8A77-45E9-A444-E6523E0E996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619D9CD-A2E1-4B24-B315-916CDC7941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c43a70-e525-4033-a4f3-b809c7171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103</Words>
  <Application>Microsoft Office PowerPoint</Application>
  <PresentationFormat>Diavoorstelling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Office-thema</vt:lpstr>
      <vt:lpstr>Kwadrant Profielvak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Drukkerij Coster&amp;Kok</dc:creator>
  <cp:lastModifiedBy>Gert Weerman</cp:lastModifiedBy>
  <cp:revision>60</cp:revision>
  <cp:lastPrinted>2015-05-13T09:45:27Z</cp:lastPrinted>
  <dcterms:created xsi:type="dcterms:W3CDTF">2014-01-07T14:12:24Z</dcterms:created>
  <dcterms:modified xsi:type="dcterms:W3CDTF">2019-09-19T12:21:00Z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0x010100500EC80477F2234FAFEE6CD8D89445F6</vt:lpwstr>
  </property>
  <property fmtid="{D5CDD505-2E9C-101B-9397-08002B2CF9AE}" pid="3" name="_dlc_DocIdItemGuid">
    <vt:lpwstr>af46a75c-14fe-4805-a6f9-042c908aa5ed</vt:lpwstr>
  </property>
</Properties>
</file>